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8" r:id="rId2"/>
    <p:sldId id="259" r:id="rId3"/>
    <p:sldId id="256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7"/>
    <p:restoredTop sz="94886"/>
  </p:normalViewPr>
  <p:slideViewPr>
    <p:cSldViewPr snapToGrid="0" snapToObjects="1" showGuides="1">
      <p:cViewPr varScale="1">
        <p:scale>
          <a:sx n="111" d="100"/>
          <a:sy n="111" d="100"/>
        </p:scale>
        <p:origin x="968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5B16-1AAE-2E47-9DD1-CF589411FE7B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0557-8E0F-984F-B032-D6CE7B5E1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4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5B16-1AAE-2E47-9DD1-CF589411FE7B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0557-8E0F-984F-B032-D6CE7B5E1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9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5B16-1AAE-2E47-9DD1-CF589411FE7B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0557-8E0F-984F-B032-D6CE7B5E1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27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5B16-1AAE-2E47-9DD1-CF589411FE7B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0557-8E0F-984F-B032-D6CE7B5E104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5632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5B16-1AAE-2E47-9DD1-CF589411FE7B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0557-8E0F-984F-B032-D6CE7B5E1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53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5B16-1AAE-2E47-9DD1-CF589411FE7B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0557-8E0F-984F-B032-D6CE7B5E1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96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5B16-1AAE-2E47-9DD1-CF589411FE7B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0557-8E0F-984F-B032-D6CE7B5E1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46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5B16-1AAE-2E47-9DD1-CF589411FE7B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0557-8E0F-984F-B032-D6CE7B5E1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59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5B16-1AAE-2E47-9DD1-CF589411FE7B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0557-8E0F-984F-B032-D6CE7B5E1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4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5B16-1AAE-2E47-9DD1-CF589411FE7B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0557-8E0F-984F-B032-D6CE7B5E1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0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5B16-1AAE-2E47-9DD1-CF589411FE7B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0557-8E0F-984F-B032-D6CE7B5E1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4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5B16-1AAE-2E47-9DD1-CF589411FE7B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0557-8E0F-984F-B032-D6CE7B5E1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8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5B16-1AAE-2E47-9DD1-CF589411FE7B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0557-8E0F-984F-B032-D6CE7B5E1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3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5B16-1AAE-2E47-9DD1-CF589411FE7B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0557-8E0F-984F-B032-D6CE7B5E1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5B16-1AAE-2E47-9DD1-CF589411FE7B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0557-8E0F-984F-B032-D6CE7B5E1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9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5B16-1AAE-2E47-9DD1-CF589411FE7B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0557-8E0F-984F-B032-D6CE7B5E1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3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E5B16-1AAE-2E47-9DD1-CF589411FE7B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D0557-8E0F-984F-B032-D6CE7B5E1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9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5E5B16-1AAE-2E47-9DD1-CF589411FE7B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D0557-8E0F-984F-B032-D6CE7B5E1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076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miG_KndA1As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7tKUrNskg50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r3TEbOR9SyQ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8B0A8-99AA-1A43-A701-E84097E462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Importance of Being Earnest</a:t>
            </a:r>
            <a:br>
              <a:rPr lang="en-US" dirty="0"/>
            </a:br>
            <a:r>
              <a:rPr lang="en-US" dirty="0"/>
              <a:t>by Oscar Wilde</a:t>
            </a:r>
          </a:p>
        </p:txBody>
      </p:sp>
    </p:spTree>
    <p:extLst>
      <p:ext uri="{BB962C8B-B14F-4D97-AF65-F5344CB8AC3E}">
        <p14:creationId xmlns:p14="http://schemas.microsoft.com/office/powerpoint/2010/main" val="2747086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descr="The Importance of Being Earnest | 'Jack or Earnest?' (HD) | MIRAMAX">
            <a:hlinkClick r:id="" action="ppaction://media"/>
            <a:extLst>
              <a:ext uri="{FF2B5EF4-FFF2-40B4-BE49-F238E27FC236}">
                <a16:creationId xmlns:a16="http://schemas.microsoft.com/office/drawing/2014/main" id="{77F40CB6-5DE5-0C4A-A8DA-FE495ECD76C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07571" y="384538"/>
            <a:ext cx="10003972" cy="565224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4266E2B-4F5F-B44D-99D5-09B586B28C7B}"/>
              </a:ext>
            </a:extLst>
          </p:cNvPr>
          <p:cNvSpPr txBox="1"/>
          <p:nvPr/>
        </p:nvSpPr>
        <p:spPr>
          <a:xfrm>
            <a:off x="2035629" y="6074229"/>
            <a:ext cx="3483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Jack or Earnest?</a:t>
            </a:r>
          </a:p>
        </p:txBody>
      </p:sp>
    </p:spTree>
    <p:extLst>
      <p:ext uri="{BB962C8B-B14F-4D97-AF65-F5344CB8AC3E}">
        <p14:creationId xmlns:p14="http://schemas.microsoft.com/office/powerpoint/2010/main" val="26634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nline Media 4" descr="The Importance of Being Earnest | 'Bunbury' (HD) | MIRAMAX">
            <a:hlinkClick r:id="" action="ppaction://media"/>
            <a:extLst>
              <a:ext uri="{FF2B5EF4-FFF2-40B4-BE49-F238E27FC236}">
                <a16:creationId xmlns:a16="http://schemas.microsoft.com/office/drawing/2014/main" id="{C67425B7-F796-EB4C-8B84-AD7CA2D7C59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22994" y="446314"/>
            <a:ext cx="9720463" cy="54920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E98D3D6-D985-BC4F-B035-251787181831}"/>
              </a:ext>
            </a:extLst>
          </p:cNvPr>
          <p:cNvSpPr txBox="1"/>
          <p:nvPr/>
        </p:nvSpPr>
        <p:spPr>
          <a:xfrm>
            <a:off x="1469570" y="6074229"/>
            <a:ext cx="7456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Importance of Being Earnest | 'Bunbury' (HD) | MIRAMAX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76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descr="The Importance of Being Earnest (9/12) Movie CLIP - Eating Muffins Agitatedly (2002) HD">
            <a:hlinkClick r:id="" action="ppaction://media"/>
            <a:extLst>
              <a:ext uri="{FF2B5EF4-FFF2-40B4-BE49-F238E27FC236}">
                <a16:creationId xmlns:a16="http://schemas.microsoft.com/office/drawing/2014/main" id="{E54258E9-06C9-CE48-A5F5-3D2839229C4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6177" y="457200"/>
            <a:ext cx="9461709" cy="534586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0A4C1EF-7DF5-3C4F-930B-54FBF2CE1FD1}"/>
              </a:ext>
            </a:extLst>
          </p:cNvPr>
          <p:cNvSpPr txBox="1"/>
          <p:nvPr/>
        </p:nvSpPr>
        <p:spPr>
          <a:xfrm>
            <a:off x="1110343" y="6106886"/>
            <a:ext cx="9568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Importance of Being Earnest (9/12) Movie CLIP - Eating Muffins Agitatedly (2002) HD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3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{BF308AD5-946E-D84B-9F68-887D37788E8D}tf10001062</Template>
  <TotalTime>131</TotalTime>
  <Words>44</Words>
  <Application>Microsoft Macintosh PowerPoint</Application>
  <PresentationFormat>Widescreen</PresentationFormat>
  <Paragraphs>4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Georgia</vt:lpstr>
      <vt:lpstr>Wingdings 3</vt:lpstr>
      <vt:lpstr>Ion</vt:lpstr>
      <vt:lpstr>The Importance of Being Earnest by Oscar Wilde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Being Earnest</dc:title>
  <dc:creator>Jodie Slothower</dc:creator>
  <cp:lastModifiedBy>Jodie Slothower</cp:lastModifiedBy>
  <cp:revision>2</cp:revision>
  <dcterms:created xsi:type="dcterms:W3CDTF">2021-10-14T14:38:05Z</dcterms:created>
  <dcterms:modified xsi:type="dcterms:W3CDTF">2021-10-26T16:00:18Z</dcterms:modified>
</cp:coreProperties>
</file>